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  <p:sldId id="258" r:id="rId4"/>
    <p:sldId id="259" r:id="rId5"/>
    <p:sldId id="260" r:id="rId6"/>
    <p:sldId id="261" r:id="rId7"/>
    <p:sldId id="262" r:id="rId8"/>
    <p:sldId id="263" r:id="rId9"/>
    <p:sldId id="26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67B43-3A2D-49D1-BDAD-4F69CD7F5A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165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7E098-18A9-45A5-967B-797709AF93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056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E8DC0-6623-4A21-B91E-A6CBECB63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992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21D7F-1CF1-441A-BC79-80C3F7BFB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93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42F67-588C-4798-84BD-B996BBBC22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95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41A4C-2CD0-4241-A423-741E3791B9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5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39839-EE95-4EE5-B6F0-AFA2F0BA8A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1100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183DA-D3B9-4153-84AB-E6C4EE6266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98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C2F69-679D-4DF3-9291-6DDB3EE865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621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C6A5-E268-474D-B7A0-CAF57BEE7A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23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F9631-96A1-4F56-B4A7-C3A01D6324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20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6CD134-D9BA-4D18-9CBC-155D138BCE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 bwMode="auto">
          <a:xfrm>
            <a:off x="152400" y="457200"/>
            <a:ext cx="89154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dirty="0" smtClean="0">
                <a:solidFill>
                  <a:srgbClr val="FF0000"/>
                </a:solidFill>
              </a:rPr>
              <a:t>Propósito # 15b: </a:t>
            </a:r>
            <a:r>
              <a:rPr lang="es-ES_tradnl" altLang="en-US" kern="0" dirty="0" smtClean="0"/>
              <a:t>¿Cómo continuamos el repaso para la Prueba del Repaso </a:t>
            </a:r>
            <a:r>
              <a:rPr lang="es-ES_tradnl" altLang="en-US" kern="0" dirty="0" smtClean="0"/>
              <a:t>C?</a:t>
            </a:r>
            <a:endParaRPr lang="es-ES_tradnl" altLang="en-US" kern="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kern="0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practice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for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last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quiz</a:t>
            </a:r>
            <a:endParaRPr lang="es-ES_tradnl" altLang="en-US" sz="2800" i="1" kern="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dirty="0" smtClean="0">
                <a:solidFill>
                  <a:srgbClr val="FF0000"/>
                </a:solidFill>
              </a:rPr>
              <a:t>Actividad Inicial: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2438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</a:pPr>
            <a:r>
              <a:rPr lang="en-US" altLang="en-US" kern="0" smtClean="0"/>
              <a:t>Copia y completa: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kern="0" smtClean="0"/>
              <a:t>Yo _________ en la cafeteria. (comer)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kern="0" smtClean="0"/>
              <a:t>Nosotros __________ mucho en la clase. (escribir)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kern="0" smtClean="0"/>
              <a:t>Ellas _________ un gato. (tener)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kern="0" smtClean="0"/>
              <a:t>¿Que _________ en el café? (vender)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kern="0" smtClean="0"/>
              <a:t>Tú __________ mucha cola. (beber)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kern="0" smtClean="0"/>
              <a:t>Ella _________ muchos libros. (Leer)</a:t>
            </a:r>
            <a:endParaRPr lang="en-US" altLang="en-US" kern="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620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 sz="3600" kern="0" smtClean="0">
                <a:solidFill>
                  <a:srgbClr val="FF0000"/>
                </a:solidFill>
              </a:rPr>
              <a:t>03/11/2016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015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Trabajo en grupo de mesas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990600"/>
            <a:ext cx="8534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s-ES_tradnl" altLang="en-US" sz="2800" b="1" kern="0" smtClean="0">
                <a:solidFill>
                  <a:srgbClr val="00B050"/>
                </a:solidFill>
              </a:rPr>
              <a:t>I</a:t>
            </a:r>
            <a:r>
              <a:rPr lang="es-ES_tradnl" altLang="en-US" sz="2800" kern="0" smtClean="0"/>
              <a:t>- Completa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800" kern="0" smtClean="0"/>
              <a:t>-Nosotros vivimos en (1)_________</a:t>
            </a:r>
            <a:r>
              <a:rPr lang="es-ES_tradnl" altLang="en-US" sz="2800" i="1" kern="0" smtClean="0"/>
              <a:t>(name of city or town). </a:t>
            </a:r>
            <a:r>
              <a:rPr lang="es-ES_tradnl" altLang="en-US" sz="2800" kern="0" smtClean="0"/>
              <a:t>(2)_______</a:t>
            </a:r>
            <a:r>
              <a:rPr lang="es-ES_tradnl" altLang="en-US" sz="2800" i="1" kern="0" smtClean="0"/>
              <a:t> </a:t>
            </a:r>
            <a:r>
              <a:rPr lang="es-ES_tradnl" altLang="en-US" sz="2800" kern="0" smtClean="0"/>
              <a:t>casa esta en la calle (3)_________</a:t>
            </a:r>
            <a:r>
              <a:rPr lang="es-ES_tradnl" altLang="en-US" sz="2800" i="1" kern="0" smtClean="0"/>
              <a:t>(name of street)</a:t>
            </a:r>
            <a:r>
              <a:rPr lang="es-ES_tradnl" altLang="en-US" sz="2800" kern="0" smtClean="0"/>
              <a:t>. (4)_________ padres tienen un carro. (5)_______ carro es bastante nuevo. Yo tengo una bicicleta. (6)______ bicicleta esta en el garaje con el carro de (7)__________ padres. Nosotros tenemos un perro. (8)__________ perro es adorable.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800" kern="0" smtClean="0"/>
              <a:t>-(9)_________ perro esta en el jardín. Mi hermano y (10)_________ amigos siempre juegan en el jardín alrededor de (11)____________ casa.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343680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90600" y="1219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perro?</a:t>
            </a:r>
          </a:p>
        </p:txBody>
      </p:sp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1981200" cy="157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15367" name="Rectangle 1"/>
          <p:cNvSpPr>
            <a:spLocks noChangeArrowheads="1"/>
          </p:cNvSpPr>
          <p:nvPr/>
        </p:nvSpPr>
        <p:spPr bwMode="auto">
          <a:xfrm>
            <a:off x="238125" y="685800"/>
            <a:ext cx="8701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B050"/>
                </a:solidFill>
              </a:rPr>
              <a:t>II</a:t>
            </a:r>
            <a:r>
              <a:rPr lang="es-ES_tradnl" altLang="en-US"/>
              <a:t>- Responde con el adjetivo posesivo correcto: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gato?</a:t>
            </a:r>
          </a:p>
        </p:txBody>
      </p:sp>
      <p:pic>
        <p:nvPicPr>
          <p:cNvPr id="16387" name="Picture 4" descr="you-sing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36763"/>
            <a:ext cx="40386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13" y="2057400"/>
            <a:ext cx="2986087" cy="248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sombrero?</a:t>
            </a:r>
          </a:p>
        </p:txBody>
      </p:sp>
      <p:pic>
        <p:nvPicPr>
          <p:cNvPr id="17411" name="Picture 4" descr="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43163"/>
            <a:ext cx="3733800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03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971800"/>
            <a:ext cx="243840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casa?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38400"/>
            <a:ext cx="3505200" cy="254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2209800"/>
            <a:ext cx="2381250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casa ahora?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396240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438400"/>
            <a:ext cx="2381250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HCA016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667000"/>
            <a:ext cx="2362200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i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90600" y="838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gorra azul?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15b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686800" cy="52578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LOS VERBOS –ER/-IR</a:t>
            </a:r>
          </a:p>
          <a:p>
            <a:pPr eaLnBrk="1" hangingPunct="1"/>
            <a:r>
              <a:rPr lang="en-US" altLang="en-US" dirty="0" smtClean="0"/>
              <a:t>Study for your Quiz: </a:t>
            </a:r>
            <a:r>
              <a:rPr lang="en-US" altLang="en-US" dirty="0" err="1" smtClean="0"/>
              <a:t>Repaso</a:t>
            </a:r>
            <a:r>
              <a:rPr lang="en-US" altLang="en-US" dirty="0" smtClean="0"/>
              <a:t> </a:t>
            </a:r>
            <a:r>
              <a:rPr lang="en-US" altLang="en-US" dirty="0" smtClean="0"/>
              <a:t>C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Family</a:t>
            </a:r>
          </a:p>
          <a:p>
            <a:pPr lvl="1" eaLnBrk="1" hangingPunct="1"/>
            <a:r>
              <a:rPr lang="en-US" altLang="en-US" dirty="0" smtClean="0"/>
              <a:t>House</a:t>
            </a:r>
          </a:p>
          <a:p>
            <a:pPr lvl="1" eaLnBrk="1" hangingPunct="1"/>
            <a:r>
              <a:rPr lang="en-US" altLang="en-US" dirty="0" smtClean="0"/>
              <a:t>ER </a:t>
            </a:r>
            <a:r>
              <a:rPr lang="en-US" altLang="en-US" dirty="0" smtClean="0"/>
              <a:t>/ IR verbs</a:t>
            </a:r>
          </a:p>
          <a:p>
            <a:pPr lvl="1" eaLnBrk="1" hangingPunct="1"/>
            <a:r>
              <a:rPr lang="en-US" altLang="en-US" dirty="0" smtClean="0"/>
              <a:t>Verb TENER</a:t>
            </a:r>
          </a:p>
          <a:p>
            <a:pPr lvl="1" eaLnBrk="1" hangingPunct="1"/>
            <a:r>
              <a:rPr lang="en-US" altLang="en-US" dirty="0" smtClean="0"/>
              <a:t>Possessive Adjectives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7257</TotalTime>
  <Words>281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15b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24</cp:revision>
  <dcterms:created xsi:type="dcterms:W3CDTF">2011-04-04T17:41:09Z</dcterms:created>
  <dcterms:modified xsi:type="dcterms:W3CDTF">2016-11-03T19:23:49Z</dcterms:modified>
</cp:coreProperties>
</file>